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05" r:id="rId2"/>
    <p:sldId id="256" r:id="rId3"/>
    <p:sldId id="406" r:id="rId4"/>
    <p:sldId id="407" r:id="rId5"/>
    <p:sldId id="264" r:id="rId6"/>
    <p:sldId id="258" r:id="rId7"/>
    <p:sldId id="259" r:id="rId8"/>
    <p:sldId id="403" r:id="rId9"/>
    <p:sldId id="260" r:id="rId10"/>
    <p:sldId id="261" r:id="rId11"/>
    <p:sldId id="257" r:id="rId12"/>
    <p:sldId id="267" r:id="rId13"/>
    <p:sldId id="262" r:id="rId14"/>
    <p:sldId id="409" r:id="rId15"/>
    <p:sldId id="411" r:id="rId16"/>
    <p:sldId id="410" r:id="rId17"/>
    <p:sldId id="263" r:id="rId18"/>
    <p:sldId id="265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389" r:id="rId34"/>
    <p:sldId id="390" r:id="rId35"/>
    <p:sldId id="391" r:id="rId36"/>
    <p:sldId id="392" r:id="rId37"/>
    <p:sldId id="279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93" r:id="rId59"/>
    <p:sldId id="304" r:id="rId60"/>
    <p:sldId id="305" r:id="rId61"/>
    <p:sldId id="334" r:id="rId62"/>
    <p:sldId id="408" r:id="rId63"/>
    <p:sldId id="412" r:id="rId64"/>
    <p:sldId id="413" r:id="rId65"/>
    <p:sldId id="414" r:id="rId66"/>
    <p:sldId id="415" r:id="rId67"/>
    <p:sldId id="416" r:id="rId68"/>
    <p:sldId id="303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85" r:id="rId80"/>
    <p:sldId id="316" r:id="rId81"/>
    <p:sldId id="317" r:id="rId82"/>
    <p:sldId id="318" r:id="rId83"/>
    <p:sldId id="320" r:id="rId84"/>
    <p:sldId id="319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59" r:id="rId94"/>
    <p:sldId id="360" r:id="rId95"/>
    <p:sldId id="361" r:id="rId96"/>
    <p:sldId id="362" r:id="rId97"/>
    <p:sldId id="363" r:id="rId98"/>
    <p:sldId id="364" r:id="rId99"/>
    <p:sldId id="329" r:id="rId100"/>
    <p:sldId id="330" r:id="rId101"/>
    <p:sldId id="331" r:id="rId102"/>
    <p:sldId id="332" r:id="rId103"/>
    <p:sldId id="333" r:id="rId104"/>
    <p:sldId id="365" r:id="rId105"/>
    <p:sldId id="366" r:id="rId106"/>
    <p:sldId id="367" r:id="rId107"/>
    <p:sldId id="369" r:id="rId108"/>
    <p:sldId id="371" r:id="rId109"/>
    <p:sldId id="373" r:id="rId110"/>
    <p:sldId id="404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405"/>
            <p14:sldId id="256"/>
            <p14:sldId id="406"/>
            <p14:sldId id="407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409"/>
            <p14:sldId id="411"/>
            <p14:sldId id="410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34"/>
            <p14:sldId id="408"/>
            <p14:sldId id="412"/>
            <p14:sldId id="413"/>
            <p14:sldId id="414"/>
            <p14:sldId id="415"/>
            <p14:sldId id="416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odorclasses.github.io/classes/premier_2024/REU_Presentation.pptx" TargetMode="External"/><Relationship Id="rId2" Type="http://schemas.openxmlformats.org/officeDocument/2006/relationships/hyperlink" Target="https://fodorclasses.github.io/classes/premier_2023/premier_2023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3B5949-6ED3-2BD4-ABC1-DB00C0139D64}"/>
              </a:ext>
            </a:extLst>
          </p:cNvPr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D7FEB-E9B1-D4A3-E9BF-798078AFDEFC}"/>
              </a:ext>
            </a:extLst>
          </p:cNvPr>
          <p:cNvSpPr/>
          <p:nvPr/>
        </p:nvSpPr>
        <p:spPr>
          <a:xfrm>
            <a:off x="4889920" y="6294422"/>
            <a:ext cx="700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https://fodorclasses.github.io/classes/premier_2025/premier_2025.pptx</a:t>
            </a:r>
          </a:p>
        </p:txBody>
      </p:sp>
    </p:spTree>
    <p:extLst>
      <p:ext uri="{BB962C8B-B14F-4D97-AF65-F5344CB8AC3E}">
        <p14:creationId xmlns:p14="http://schemas.microsoft.com/office/powerpoint/2010/main" val="12140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583D7-D0DA-9D70-86FD-4A60C59EF58D}"/>
              </a:ext>
            </a:extLst>
          </p:cNvPr>
          <p:cNvSpPr txBox="1"/>
          <p:nvPr/>
        </p:nvSpPr>
        <p:spPr>
          <a:xfrm flipH="1">
            <a:off x="965200" y="294640"/>
            <a:ext cx="1100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highly biased opinion: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Reviewers care about different normalization schemes more than they should!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some applications, different normalization schemes don’t matter very much,,,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46F88-D442-7747-9AC5-E0906D01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019103"/>
            <a:ext cx="9897856" cy="2819794"/>
          </a:xfrm>
          <a:prstGeom prst="rect">
            <a:avLst/>
          </a:prstGeom>
        </p:spPr>
      </p:pic>
      <p:pic>
        <p:nvPicPr>
          <p:cNvPr id="1026" name="Picture 2" descr="Aaron Yerke - Fodor Lab">
            <a:extLst>
              <a:ext uri="{FF2B5EF4-FFF2-40B4-BE49-F238E27FC236}">
                <a16:creationId xmlns:a16="http://schemas.microsoft.com/office/drawing/2014/main" id="{F76375E5-0F2D-B340-98A3-C2D331B5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72" y="4838897"/>
            <a:ext cx="1023937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D30E0-5666-9E98-3C42-7714026FEFCB}"/>
              </a:ext>
            </a:extLst>
          </p:cNvPr>
          <p:cNvSpPr txBox="1"/>
          <p:nvPr/>
        </p:nvSpPr>
        <p:spPr>
          <a:xfrm>
            <a:off x="975360" y="643128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Yerke</a:t>
            </a:r>
          </a:p>
        </p:txBody>
      </p:sp>
      <p:pic>
        <p:nvPicPr>
          <p:cNvPr id="1028" name="Picture 4" descr="Daisy B.">
            <a:extLst>
              <a:ext uri="{FF2B5EF4-FFF2-40B4-BE49-F238E27FC236}">
                <a16:creationId xmlns:a16="http://schemas.microsoft.com/office/drawing/2014/main" id="{06D7732E-9BEC-5F04-E568-C45CB20F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4" y="4809035"/>
            <a:ext cx="1534856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E2EBB2-ED6B-04C3-2BDE-F175A27D27B5}"/>
              </a:ext>
            </a:extLst>
          </p:cNvPr>
          <p:cNvSpPr txBox="1"/>
          <p:nvPr/>
        </p:nvSpPr>
        <p:spPr>
          <a:xfrm>
            <a:off x="2906487" y="6409119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Brumit</a:t>
            </a:r>
          </a:p>
        </p:txBody>
      </p:sp>
    </p:spTree>
    <p:extLst>
      <p:ext uri="{BB962C8B-B14F-4D97-AF65-F5344CB8AC3E}">
        <p14:creationId xmlns:p14="http://schemas.microsoft.com/office/powerpoint/2010/main" val="325764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E45AF-7BE0-42EA-F860-F499C6ED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285311"/>
            <a:ext cx="1123154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5BA0A-5579-2D33-685E-62742A6B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9" y="1128391"/>
            <a:ext cx="9373908" cy="460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89207-3CDE-D987-ADFD-A440F79B678C}"/>
              </a:ext>
            </a:extLst>
          </p:cNvPr>
          <p:cNvSpPr txBox="1"/>
          <p:nvPr/>
        </p:nvSpPr>
        <p:spPr>
          <a:xfrm>
            <a:off x="1012371" y="348343"/>
            <a:ext cx="102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simple machine learning tasks, which normalization scheme you use doesn’t’ matter very much</a:t>
            </a:r>
          </a:p>
        </p:txBody>
      </p:sp>
    </p:spTree>
    <p:extLst>
      <p:ext uri="{BB962C8B-B14F-4D97-AF65-F5344CB8AC3E}">
        <p14:creationId xmlns:p14="http://schemas.microsoft.com/office/powerpoint/2010/main" val="197602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7518" y="5404843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85295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Subtitle: ChatGPT continues to destroy my previous pedagogy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https://fodorclasses.github.io/classes/premier_2025/premier_2025.html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66034-2093-DCA2-3138-E30958816216}"/>
              </a:ext>
            </a:extLst>
          </p:cNvPr>
          <p:cNvSpPr txBox="1"/>
          <p:nvPr/>
        </p:nvSpPr>
        <p:spPr>
          <a:xfrm>
            <a:off x="650240" y="1239520"/>
            <a:ext cx="100079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versions: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https://fodorclasses.github.io/classes/premier_2023/premier_2023.html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(2023 focused on 16S and did not mention generative AI)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http://fodorclasses.github.io/classes/premier_2024/REU_Presentation.pptx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(focused more on WGS and argued that generative AI was not yet ready).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Generative AI has gotten much better and we can’t really ignore its role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3816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9D1B0-726E-6EF3-4DD8-6E8FF474C28D}"/>
              </a:ext>
            </a:extLst>
          </p:cNvPr>
          <p:cNvSpPr txBox="1"/>
          <p:nvPr/>
        </p:nvSpPr>
        <p:spPr>
          <a:xfrm>
            <a:off x="2139192" y="6119336"/>
            <a:ext cx="900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data:  https://afodor.github.io/classes/ChapelHill2018/genusWithMeta.txt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69C7E7-0418-99E0-9C39-4EAD22A205C0}"/>
              </a:ext>
            </a:extLst>
          </p:cNvPr>
          <p:cNvSpPr txBox="1"/>
          <p:nvPr/>
        </p:nvSpPr>
        <p:spPr>
          <a:xfrm>
            <a:off x="1270000" y="629920"/>
            <a:ext cx="102217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Theory is still important (maybe more important than ever since ChatGPT takes care of so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the details).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references at the end of this PowerPoint (or equivalent text books)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remain relevant and will reward careful study…)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Assertions: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(1) Understanding statistical models is more important than other.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doesn’t actually (?) know what it is doing, so it is more important than ever that you do!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(2) Understanding coding is still important because code is an efficient and specific way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to interact with ChatGPT and gives you control over what it is doing.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Reviewing code allows you to review the choices the generative AI has made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and is much better than just trusting it to do the analyses for you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(3) Although we will not attempt to cover this today, it is worthwhile to understand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how transformer models work.  This can help you build some intuitions about how best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to query the generative model  </a:t>
            </a:r>
          </a:p>
        </p:txBody>
      </p:sp>
    </p:spTree>
    <p:extLst>
      <p:ext uri="{BB962C8B-B14F-4D97-AF65-F5344CB8AC3E}">
        <p14:creationId xmlns:p14="http://schemas.microsoft.com/office/powerpoint/2010/main" val="296098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either or both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6DFF4-045D-783D-D632-45248AAA5DB3}"/>
              </a:ext>
            </a:extLst>
          </p:cNvPr>
          <p:cNvSpPr txBox="1"/>
          <p:nvPr/>
        </p:nvSpPr>
        <p:spPr>
          <a:xfrm>
            <a:off x="232445" y="50800"/>
            <a:ext cx="11888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remains worthwhile to study that R code, but ChatGPT can be remarkably quick at generating these views.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usual, ChatGPT gives a complete summary of what I am going to do (it may be in part parsing previous versions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this talk, which are in the public domain) and adds some things I haven’t thought of…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38A2D-FEEC-931B-17B4-FAB51DB1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5" y="1657795"/>
            <a:ext cx="75438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3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9613D7-6EA3-051F-20DF-4536C502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20" y="419100"/>
            <a:ext cx="74580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4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5919E-0838-9B3C-34E9-1295D38F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37" y="209550"/>
            <a:ext cx="7381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9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D7A49-06A3-C73E-06F2-C7B6B6049995}"/>
              </a:ext>
            </a:extLst>
          </p:cNvPr>
          <p:cNvSpPr txBox="1"/>
          <p:nvPr/>
        </p:nvSpPr>
        <p:spPr>
          <a:xfrm>
            <a:off x="779646" y="105877"/>
            <a:ext cx="963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here ChatGPT again shows its weirdly insightful ability to guess what I am going to do…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DD163-3B24-39A2-1CC8-F6FDF5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66" y="440158"/>
            <a:ext cx="6976762" cy="597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F851CF-374A-AD3C-2D7F-731D92E3F564}"/>
              </a:ext>
            </a:extLst>
          </p:cNvPr>
          <p:cNvSpPr txBox="1"/>
          <p:nvPr/>
        </p:nvSpPr>
        <p:spPr>
          <a:xfrm>
            <a:off x="7305575" y="1164657"/>
            <a:ext cx="477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we won’t actually use its demo script today…</a:t>
            </a:r>
          </a:p>
        </p:txBody>
      </p:sp>
    </p:spTree>
    <p:extLst>
      <p:ext uri="{BB962C8B-B14F-4D97-AF65-F5344CB8AC3E}">
        <p14:creationId xmlns:p14="http://schemas.microsoft.com/office/powerpoint/2010/main" val="359338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70684F-67BB-9D93-550E-3BDEF8BE6547}"/>
              </a:ext>
            </a:extLst>
          </p:cNvPr>
          <p:cNvSpPr txBox="1"/>
          <p:nvPr/>
        </p:nvSpPr>
        <p:spPr>
          <a:xfrm>
            <a:off x="702644" y="202130"/>
            <a:ext cx="980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only give it data that is already in the public domain.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(It also works to just describe the format of the table if you don’t want to share the actual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E0680-1AE0-FC6B-4893-584934DB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6" y="848461"/>
            <a:ext cx="6902162" cy="325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FB526-9F24-F2A1-BC37-D6D1C571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69" y="1151207"/>
            <a:ext cx="4562375" cy="45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9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AA382-95E8-DE71-0388-88427C48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5" y="87471"/>
            <a:ext cx="7015967" cy="3048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D8962-A35C-8EAD-AA06-F0A39203C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26" y="1340268"/>
            <a:ext cx="4631356" cy="46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12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51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Output: 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01A9-17F7-3335-FAA4-0332B935CB71}"/>
              </a:ext>
            </a:extLst>
          </p:cNvPr>
          <p:cNvSpPr txBox="1"/>
          <p:nvPr/>
        </p:nvSpPr>
        <p:spPr>
          <a:xfrm>
            <a:off x="1335234" y="5925992"/>
            <a:ext cx="870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https://afodor.github.io/classes/ChapelHill2018/taxaAsColumnsLogNormPlusMDS.txt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5091</Words>
  <Application>Microsoft Office PowerPoint</Application>
  <PresentationFormat>Widescreen</PresentationFormat>
  <Paragraphs>485</Paragraphs>
  <Slides>121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Anthony Fodor</cp:lastModifiedBy>
  <cp:revision>257</cp:revision>
  <dcterms:created xsi:type="dcterms:W3CDTF">2018-10-12T18:15:23Z</dcterms:created>
  <dcterms:modified xsi:type="dcterms:W3CDTF">2025-03-24T16:58:51Z</dcterms:modified>
</cp:coreProperties>
</file>